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59" r:id="rId3"/>
    <p:sldId id="260" r:id="rId4"/>
    <p:sldId id="256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58"/>
  </p:normalViewPr>
  <p:slideViewPr>
    <p:cSldViewPr snapToGrid="0">
      <p:cViewPr varScale="1">
        <p:scale>
          <a:sx n="104" d="100"/>
          <a:sy n="104" d="100"/>
        </p:scale>
        <p:origin x="232" y="5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66329-E044-2829-D671-BFFC9109AF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C18AF8-1618-7708-8B48-E2619B4E42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E21A03-0B21-04E8-9CA6-FA5CAC365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E31B-0B5D-C44D-9F8D-9C24CA6ADD7F}" type="datetimeFigureOut">
              <a:rPr lang="en-US" smtClean="0"/>
              <a:t>6/17/25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085DE0-BA4F-20C8-4275-EAAFDD157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5A3316-46DC-9011-28F3-84432DF70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5ED0F-A2D2-9A4C-B911-9DCDFED9D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547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9EEED-243F-1A6D-ABCD-7B7D69455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E9077D-D75B-B5C6-EF70-20444AFEB8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6F9AF5-FFD6-FE1A-4272-83EEAF7F4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E31B-0B5D-C44D-9F8D-9C24CA6ADD7F}" type="datetimeFigureOut">
              <a:rPr lang="en-US" smtClean="0"/>
              <a:t>6/17/25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376C65-6F22-3FF2-F696-558D2F548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200278-EC41-E347-DD24-44DD2139F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5ED0F-A2D2-9A4C-B911-9DCDFED9D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91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D00218-4E6F-C055-4C6D-FFD20945E5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76A53B-DB36-30AA-BD60-BBC6B9DA7F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B0040F-1859-2CB2-8E5F-3C587924D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E31B-0B5D-C44D-9F8D-9C24CA6ADD7F}" type="datetimeFigureOut">
              <a:rPr lang="en-US" smtClean="0"/>
              <a:t>6/17/25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7D0B87-A38A-5124-FDB7-7073DEA25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4396D7-BB37-48C6-7748-57C46084C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5ED0F-A2D2-9A4C-B911-9DCDFED9D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799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90B6E-89D0-7EF4-0894-59525C8E1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1BC806-9F48-E70C-02CE-3959CF52FE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0D649E-830F-141A-CFA5-71C2C3B9F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E31B-0B5D-C44D-9F8D-9C24CA6ADD7F}" type="datetimeFigureOut">
              <a:rPr lang="en-US" smtClean="0"/>
              <a:t>6/17/25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F4F380-FCFD-1EBF-0702-31D32F9AB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3E6159-5F80-1F58-AF87-AA61AA4DD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5ED0F-A2D2-9A4C-B911-9DCDFED9D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07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2C0F7-6BED-E6C6-1F52-8B3F4FB5E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623E6D-B708-7BD8-4783-3AE6C8EBDE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CF78F9-96FD-08CA-45E6-F8B451493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E31B-0B5D-C44D-9F8D-9C24CA6ADD7F}" type="datetimeFigureOut">
              <a:rPr lang="en-US" smtClean="0"/>
              <a:t>6/17/25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433B11-55F4-B50F-0C96-DDCB23B00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CECDEA-BCFE-6467-5E5B-C5448FF5A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5ED0F-A2D2-9A4C-B911-9DCDFED9D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70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D2284-7A95-D6C4-03DB-B9EC474C62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842AF2-523C-87ED-AD00-D2F4C1F429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0F3883-D7CA-438B-740C-0CBAA1CC86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7B4A05-3061-D91E-6805-677253874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E31B-0B5D-C44D-9F8D-9C24CA6ADD7F}" type="datetimeFigureOut">
              <a:rPr lang="en-US" smtClean="0"/>
              <a:t>6/17/25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38E16F-10F7-3EC3-E449-6A896C6C1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CB2F83-E1C2-4183-07E1-6B43BB6C4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5ED0F-A2D2-9A4C-B911-9DCDFED9D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74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A3271-3F7F-F1FB-9D49-895B1A312E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10BF99-C385-A48B-343B-A49FE00EF0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D3E669-3FBF-622C-E99B-B775F20D09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9C32D8-1941-7AA7-8AE3-AE90054EBE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17DE4-E285-52B8-7E9D-AC9AC2EA7C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5E05FDF-C325-6952-25B8-B44EF4855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E31B-0B5D-C44D-9F8D-9C24CA6ADD7F}" type="datetimeFigureOut">
              <a:rPr lang="en-US" smtClean="0"/>
              <a:t>6/17/25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184023-3F82-1279-DABB-F67D5094A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346865-0A16-968A-7D40-B6E988E51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5ED0F-A2D2-9A4C-B911-9DCDFED9D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507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7B435-209D-791B-CB3C-C127CA2805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AB0754-A755-3399-F6B8-C2E5E0BBF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E31B-0B5D-C44D-9F8D-9C24CA6ADD7F}" type="datetimeFigureOut">
              <a:rPr lang="en-US" smtClean="0"/>
              <a:t>6/17/25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D3A4DB-673E-C512-CFB8-3ACA3157D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A1C8FB-F35F-E4ED-5DC2-CEE878DFC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5ED0F-A2D2-9A4C-B911-9DCDFED9D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807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1F826F0-B4B5-B5B6-932A-A1B265AFA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E31B-0B5D-C44D-9F8D-9C24CA6ADD7F}" type="datetimeFigureOut">
              <a:rPr lang="en-US" smtClean="0"/>
              <a:t>6/17/25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D926DC-A4C6-7BF4-FE11-03E0ACADE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3EC1DB-99C4-7E4B-4F21-E2839F9FF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5ED0F-A2D2-9A4C-B911-9DCDFED9D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256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0C4202-C6D5-8F58-A404-EC7BFE431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675128-2ECC-1378-3DCD-B1D16EAD0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CC7C14-6FF6-20B5-9633-4FD4A43D71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A818E6-F54F-1422-C2C6-738B18EE4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E31B-0B5D-C44D-9F8D-9C24CA6ADD7F}" type="datetimeFigureOut">
              <a:rPr lang="en-US" smtClean="0"/>
              <a:t>6/17/25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CD7EBE-2D42-8274-D177-7C00A91E4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4D2A72-03DD-DF59-30C4-4D644E062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5ED0F-A2D2-9A4C-B911-9DCDFED9D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640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076FBF-6C6F-9063-D89E-56371003E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BEBB74-FCDC-4AEC-CEEB-8E24C3A293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17D316-E173-EF8F-EDA1-AA73B16027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4A6BFD-3CE4-4000-BEEE-74C6ECC02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E31B-0B5D-C44D-9F8D-9C24CA6ADD7F}" type="datetimeFigureOut">
              <a:rPr lang="en-US" smtClean="0"/>
              <a:t>6/17/25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A0AB21-AC67-9E98-83A8-1AB203C31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EFA59D-9CF3-2D10-B525-5D1D1DECE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5ED0F-A2D2-9A4C-B911-9DCDFED9D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262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D5792E9-B0B8-7111-E008-3860D28C1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F03656-BB4C-CA3B-D12E-35787B859D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2F1C3-CA63-1263-AD96-596002DA86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D9E31B-0B5D-C44D-9F8D-9C24CA6ADD7F}" type="datetimeFigureOut">
              <a:rPr lang="en-US" smtClean="0"/>
              <a:t>6/17/25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64A5AE-A2DE-1879-ED8C-E00C03C6E3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A1B4ED-CFA2-DAF3-05C4-64112CD028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A5ED0F-A2D2-9A4C-B911-9DCDFED9D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703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26" Type="http://schemas.openxmlformats.org/officeDocument/2006/relationships/image" Target="../media/image43.png"/><Relationship Id="rId3" Type="http://schemas.openxmlformats.org/officeDocument/2006/relationships/image" Target="../media/image20.png"/><Relationship Id="rId21" Type="http://schemas.openxmlformats.org/officeDocument/2006/relationships/image" Target="../media/image38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5" Type="http://schemas.openxmlformats.org/officeDocument/2006/relationships/image" Target="../media/image42.png"/><Relationship Id="rId2" Type="http://schemas.openxmlformats.org/officeDocument/2006/relationships/image" Target="../media/image19.png"/><Relationship Id="rId16" Type="http://schemas.openxmlformats.org/officeDocument/2006/relationships/image" Target="../media/image33.png"/><Relationship Id="rId20" Type="http://schemas.openxmlformats.org/officeDocument/2006/relationships/image" Target="../media/image37.png"/><Relationship Id="rId29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24" Type="http://schemas.openxmlformats.org/officeDocument/2006/relationships/image" Target="../media/image41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23" Type="http://schemas.openxmlformats.org/officeDocument/2006/relationships/image" Target="../media/image40.png"/><Relationship Id="rId28" Type="http://schemas.openxmlformats.org/officeDocument/2006/relationships/image" Target="../media/image45.png"/><Relationship Id="rId10" Type="http://schemas.openxmlformats.org/officeDocument/2006/relationships/image" Target="../media/image27.png"/><Relationship Id="rId19" Type="http://schemas.openxmlformats.org/officeDocument/2006/relationships/image" Target="../media/image36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Relationship Id="rId22" Type="http://schemas.openxmlformats.org/officeDocument/2006/relationships/image" Target="../media/image39.png"/><Relationship Id="rId27" Type="http://schemas.openxmlformats.org/officeDocument/2006/relationships/image" Target="../media/image44.png"/><Relationship Id="rId30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2E95164-AC6B-5940-50AF-D71A420A7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Competitor Logos &amp; Potential Ideas</a:t>
            </a:r>
          </a:p>
        </p:txBody>
      </p:sp>
    </p:spTree>
    <p:extLst>
      <p:ext uri="{BB962C8B-B14F-4D97-AF65-F5344CB8AC3E}">
        <p14:creationId xmlns:p14="http://schemas.microsoft.com/office/powerpoint/2010/main" val="4014420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537E838-31C0-372E-1144-46444AE269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77" y="446995"/>
            <a:ext cx="1642199" cy="12294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F6FE6D6-B13F-1A85-85F7-76A2BB282D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33600"/>
            <a:ext cx="2247900" cy="1295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3D534C8-0A8C-F99F-1EF7-94383F22EC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6768" y="906790"/>
            <a:ext cx="4019550" cy="8477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073F352-D1D6-95A8-96D5-FD022CA5A3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2493" y="446995"/>
            <a:ext cx="2171700" cy="10287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DF0ABF0-3E2A-59BB-67A7-2D685CFDA1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92998" y="404473"/>
            <a:ext cx="2638425" cy="13144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3209276-7EFB-DB5F-7FC6-0AF2E870047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3080" y="3575957"/>
            <a:ext cx="2524125" cy="1143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F10EA63-DF47-C3C3-81B4-4A7C785E3E8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9691" y="5200447"/>
            <a:ext cx="3124200" cy="73342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79DBBC3-A6E4-3A60-D9FB-F59902412A0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60646" y="2272073"/>
            <a:ext cx="1676400" cy="8382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775F620-0E7D-00BA-6F93-E0D1533062E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61651" y="2133600"/>
            <a:ext cx="2828925" cy="103822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E760B26-A965-725C-68BB-0DC43AE6D6E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49123" y="2073005"/>
            <a:ext cx="3600450" cy="75247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DE70D61-D60F-0022-F0FF-70F9DD2D35D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75209" y="3575957"/>
            <a:ext cx="3467100" cy="174307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606C5BD-37E4-102C-2A2E-6B71B304E8F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547576" y="5529942"/>
            <a:ext cx="1347876" cy="119062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8E1519D-25EC-02D0-4EFD-727872A555C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965746" y="5529942"/>
            <a:ext cx="1466850" cy="119062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363A79D-4670-BD68-B1C7-341D0B9F0F7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356881" y="3276352"/>
            <a:ext cx="2219325" cy="1190625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25890198-41E9-77D0-4C7F-4F8578575D1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37026" y="5561199"/>
            <a:ext cx="5353050" cy="11811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28047AEE-48E6-6F17-AFA2-B285A711636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820795" y="4356241"/>
            <a:ext cx="2409825" cy="84420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F6C3C44-C3EE-7285-572B-FF45BE12D2B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415426" y="3143970"/>
            <a:ext cx="1867584" cy="95029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826E72F-F1CB-F2D1-FCA9-E7F90330EEA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615926" y="4534716"/>
            <a:ext cx="1962834" cy="9587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214C868-729F-6304-07BA-AE9718278459}"/>
              </a:ext>
            </a:extLst>
          </p:cNvPr>
          <p:cNvSpPr txBox="1"/>
          <p:nvPr/>
        </p:nvSpPr>
        <p:spPr>
          <a:xfrm>
            <a:off x="2560646" y="255181"/>
            <a:ext cx="3755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Regional/National Competition</a:t>
            </a:r>
          </a:p>
        </p:txBody>
      </p:sp>
    </p:spTree>
    <p:extLst>
      <p:ext uri="{BB962C8B-B14F-4D97-AF65-F5344CB8AC3E}">
        <p14:creationId xmlns:p14="http://schemas.microsoft.com/office/powerpoint/2010/main" val="234881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914377-C2B4-E454-DACC-D6E0C8E439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710" y="45583"/>
            <a:ext cx="2114550" cy="12211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64E650D-4C77-415B-3248-47AB57F32B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5259" y="55934"/>
            <a:ext cx="3160846" cy="8192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FC0D9D9-D90B-4D0E-BC98-B4E457F0D6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1712" y="489601"/>
            <a:ext cx="1906153" cy="12892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C374372-6947-DB5B-74C1-34AD9CE9F9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48880" y="1903265"/>
            <a:ext cx="2440984" cy="17062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41B524A-0D6F-D0E5-47D1-62D37A398A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904" y="1404880"/>
            <a:ext cx="1183121" cy="186723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08F20E8-47D2-4F17-20D0-E8558AE26F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7855" y="4572681"/>
            <a:ext cx="2114550" cy="19716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350CE61-5374-C057-F74C-559BDF8D191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88090" y="5578387"/>
            <a:ext cx="2112145" cy="143948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32D3E7C-A7C0-6F2D-9D8D-12DC2235F39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04892" y="1324607"/>
            <a:ext cx="1480735" cy="151593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3EBDBFA-5D12-B094-31DE-7E7D26531D4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37602" y="45583"/>
            <a:ext cx="2495550" cy="115252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DD53EEC-7B1A-79BD-C9AB-1A9B5A9F88B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61069" y="1068571"/>
            <a:ext cx="3067050" cy="94297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B4D6FAB-1AD9-C456-80FE-83408F19C94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53258" y="1223710"/>
            <a:ext cx="1337998" cy="118037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E3039CB2-33ED-6625-48C3-3B3A5383CC0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63706" y="2148625"/>
            <a:ext cx="3011527" cy="80665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0B1CA2B-27F1-19A1-8FFF-87A92497D38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622217" y="4047250"/>
            <a:ext cx="1200319" cy="105727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240A18F-C60C-D146-E161-040930CF203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37697" y="4658357"/>
            <a:ext cx="1135817" cy="68604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CF5099E-220E-A138-2372-A5D4121853A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555382" y="5558518"/>
            <a:ext cx="1050272" cy="108151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AA11FC4-9881-1845-1937-95C7309D97E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448800" y="3566970"/>
            <a:ext cx="2743200" cy="10287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67F7478-193D-7D13-3209-217F1BA1AD4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709552" y="5828944"/>
            <a:ext cx="2628050" cy="102905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DBA83FA-7493-45BC-3AA1-B85BBE051CF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74138" y="3533700"/>
            <a:ext cx="2449654" cy="86692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F0EC202-80AB-FA73-31A7-09EFEF30BDFE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741805" y="4059973"/>
            <a:ext cx="2329942" cy="82956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EC78995-A62D-34C5-03F4-82F346984651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128965" y="5839601"/>
            <a:ext cx="1848754" cy="91706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E0830EF-E373-67E4-4306-E86B3CAE65AB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712239" y="1243604"/>
            <a:ext cx="1110297" cy="102905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FC720BB-F469-700B-1A50-1FD1D7AEDE67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358825" y="3837032"/>
            <a:ext cx="1196897" cy="129472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F96508A4-7BB5-128A-22B4-F12D2A037F90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741804" y="4916714"/>
            <a:ext cx="2329943" cy="82357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DC62620-A8D8-E061-29C2-C14808790F1F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638007" y="5335727"/>
            <a:ext cx="1396650" cy="143230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6036867-24AB-00F2-2EB5-ED67AF965400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61069" y="3086098"/>
            <a:ext cx="3195510" cy="857702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5779B57D-9974-DC2B-008B-A64BBE2603A2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9555722" y="4375290"/>
            <a:ext cx="2644513" cy="122892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1C98C0E-96BA-CC99-D1B3-5EA141CE01F3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907687" y="2724230"/>
            <a:ext cx="2590085" cy="758878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6AAD3CE6-4354-79C8-6F78-E6E1A48D4B7D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547441" y="2883101"/>
            <a:ext cx="1965133" cy="57946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4267FFE-6C6A-12B8-BEEE-CAC23BE3ECC5}"/>
              </a:ext>
            </a:extLst>
          </p:cNvPr>
          <p:cNvSpPr txBox="1"/>
          <p:nvPr/>
        </p:nvSpPr>
        <p:spPr>
          <a:xfrm>
            <a:off x="5406105" y="31741"/>
            <a:ext cx="16586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Local Competition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2059EBC-D7AD-F49B-AE13-2CC8B09FDE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8206" y="214931"/>
            <a:ext cx="1175035" cy="782994"/>
          </a:xfrm>
          <a:prstGeom prst="rect">
            <a:avLst/>
          </a:prstGeom>
          <a:solidFill>
            <a:schemeClr val="accent1"/>
          </a:solidFill>
        </p:spPr>
      </p:pic>
    </p:spTree>
    <p:extLst>
      <p:ext uri="{BB962C8B-B14F-4D97-AF65-F5344CB8AC3E}">
        <p14:creationId xmlns:p14="http://schemas.microsoft.com/office/powerpoint/2010/main" val="3860515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ellphone showing a tennis court&#10;&#10;AI-generated content may be incorrect.">
            <a:extLst>
              <a:ext uri="{FF2B5EF4-FFF2-40B4-BE49-F238E27FC236}">
                <a16:creationId xmlns:a16="http://schemas.microsoft.com/office/drawing/2014/main" id="{47D90C3B-E0D5-61DF-5CFD-FAE8848023A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7" t="23641" r="257" b="5527"/>
          <a:stretch>
            <a:fillRect/>
          </a:stretch>
        </p:blipFill>
        <p:spPr>
          <a:xfrm>
            <a:off x="405524" y="1198830"/>
            <a:ext cx="3799085" cy="3014602"/>
          </a:xfrm>
          <a:prstGeom prst="rect">
            <a:avLst/>
          </a:prstGeom>
        </p:spPr>
      </p:pic>
      <p:pic>
        <p:nvPicPr>
          <p:cNvPr id="9" name="Picture 8" descr="A screenshot of a cellphone&#10;&#10;AI-generated content may be incorrect.">
            <a:extLst>
              <a:ext uri="{FF2B5EF4-FFF2-40B4-BE49-F238E27FC236}">
                <a16:creationId xmlns:a16="http://schemas.microsoft.com/office/drawing/2014/main" id="{365D3D36-5386-702D-45BF-3C2DF9E9F96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8795" b="60482"/>
          <a:stretch>
            <a:fillRect/>
          </a:stretch>
        </p:blipFill>
        <p:spPr>
          <a:xfrm>
            <a:off x="4636593" y="1570137"/>
            <a:ext cx="3160690" cy="142117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B97E4CA-7EAE-9BE5-1788-4E8E4ED8A576}"/>
              </a:ext>
            </a:extLst>
          </p:cNvPr>
          <p:cNvSpPr txBox="1"/>
          <p:nvPr/>
        </p:nvSpPr>
        <p:spPr>
          <a:xfrm>
            <a:off x="405524" y="335031"/>
            <a:ext cx="6143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+mj-lt"/>
              </a:rPr>
              <a:t>Potential court color scheme options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432EAD-D655-3C4B-2471-7A7BC15BCDBF}"/>
              </a:ext>
            </a:extLst>
          </p:cNvPr>
          <p:cNvSpPr txBox="1"/>
          <p:nvPr/>
        </p:nvSpPr>
        <p:spPr>
          <a:xfrm>
            <a:off x="8473439" y="1451514"/>
            <a:ext cx="3047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www.sportmaster.net</a:t>
            </a:r>
            <a:r>
              <a:rPr lang="en-US" dirty="0"/>
              <a:t>/</a:t>
            </a:r>
            <a:r>
              <a:rPr lang="en-US" dirty="0" err="1"/>
              <a:t>courtdesigner</a:t>
            </a:r>
            <a:r>
              <a:rPr lang="en-US" dirty="0"/>
              <a:t>/pickle-ball/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BE38BE-AC7A-07C9-5A87-DCCC02EC04CC}"/>
              </a:ext>
            </a:extLst>
          </p:cNvPr>
          <p:cNvSpPr txBox="1"/>
          <p:nvPr/>
        </p:nvSpPr>
        <p:spPr>
          <a:xfrm>
            <a:off x="8473439" y="2280726"/>
            <a:ext cx="36715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site shows court paint combinations available and allows to test out the color options available. </a:t>
            </a:r>
          </a:p>
          <a:p>
            <a:endParaRPr lang="en-US" dirty="0"/>
          </a:p>
          <a:p>
            <a:r>
              <a:rPr lang="en-US" dirty="0"/>
              <a:t>Looking to stay away from orange which is Dill </a:t>
            </a:r>
            <a:r>
              <a:rPr lang="en-US" dirty="0" err="1"/>
              <a:t>Dinkers</a:t>
            </a:r>
            <a:r>
              <a:rPr lang="en-US" dirty="0"/>
              <a:t> franchises’ predominant color. </a:t>
            </a:r>
          </a:p>
        </p:txBody>
      </p:sp>
      <p:pic>
        <p:nvPicPr>
          <p:cNvPr id="16" name="Picture 15" descr="A tennis court with a white line&#10;&#10;AI-generated content may be incorrect.">
            <a:extLst>
              <a:ext uri="{FF2B5EF4-FFF2-40B4-BE49-F238E27FC236}">
                <a16:creationId xmlns:a16="http://schemas.microsoft.com/office/drawing/2014/main" id="{65795DF4-1183-982F-7883-F8E8A9CF15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6666" y="3626017"/>
            <a:ext cx="3464715" cy="2223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705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ogo on a white surface&#10;&#10;AI-generated content may be incorrect.">
            <a:extLst>
              <a:ext uri="{FF2B5EF4-FFF2-40B4-BE49-F238E27FC236}">
                <a16:creationId xmlns:a16="http://schemas.microsoft.com/office/drawing/2014/main" id="{80D7FEB6-67E0-312D-3AD8-706BF1A654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34694" y="2445864"/>
            <a:ext cx="2733139" cy="204985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DE93386-A34A-3E33-F080-F6D4A198A789}"/>
              </a:ext>
            </a:extLst>
          </p:cNvPr>
          <p:cNvSpPr txBox="1"/>
          <p:nvPr/>
        </p:nvSpPr>
        <p:spPr>
          <a:xfrm>
            <a:off x="499730" y="372140"/>
            <a:ext cx="7942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Logo Brainstorm/Ideas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AE5DE8-9A0E-1C7C-73F9-5A8476CE0680}"/>
              </a:ext>
            </a:extLst>
          </p:cNvPr>
          <p:cNvSpPr txBox="1"/>
          <p:nvPr/>
        </p:nvSpPr>
        <p:spPr>
          <a:xfrm>
            <a:off x="499730" y="5134412"/>
            <a:ext cx="34449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attempts to incorporate the court outline.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FC714F-5A39-B01B-C07C-CE10B92B79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1648" y="2187804"/>
            <a:ext cx="2202784" cy="2649557"/>
          </a:xfrm>
          <a:prstGeom prst="rect">
            <a:avLst/>
          </a:prstGeom>
        </p:spPr>
      </p:pic>
      <p:pic>
        <p:nvPicPr>
          <p:cNvPr id="8" name="Picture 7" descr="A yellow and purple logo&#10;&#10;AI-generated content may be incorrect.">
            <a:extLst>
              <a:ext uri="{FF2B5EF4-FFF2-40B4-BE49-F238E27FC236}">
                <a16:creationId xmlns:a16="http://schemas.microsoft.com/office/drawing/2014/main" id="{620568CC-2D11-5C54-65ED-B924177C85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0757" y="1206872"/>
            <a:ext cx="2367692" cy="2367692"/>
          </a:xfrm>
          <a:prstGeom prst="rect">
            <a:avLst/>
          </a:prstGeom>
        </p:spPr>
      </p:pic>
      <p:pic>
        <p:nvPicPr>
          <p:cNvPr id="12" name="Picture 11" descr="A yellow and blue logo&#10;&#10;AI-generated content may be incorrect.">
            <a:extLst>
              <a:ext uri="{FF2B5EF4-FFF2-40B4-BE49-F238E27FC236}">
                <a16:creationId xmlns:a16="http://schemas.microsoft.com/office/drawing/2014/main" id="{2AC5F757-55C9-67FA-741C-A9DE741A87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2694" y="1206872"/>
            <a:ext cx="2649557" cy="264955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BE12469-2084-728D-0774-2229EDF65F38}"/>
              </a:ext>
            </a:extLst>
          </p:cNvPr>
          <p:cNvSpPr txBox="1"/>
          <p:nvPr/>
        </p:nvSpPr>
        <p:spPr>
          <a:xfrm>
            <a:off x="6610865" y="4164227"/>
            <a:ext cx="4386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Some ideas prior to soliciting your assistance. We don’t love the font (specifically the “R”s.)</a:t>
            </a:r>
          </a:p>
        </p:txBody>
      </p:sp>
    </p:spTree>
    <p:extLst>
      <p:ext uri="{BB962C8B-B14F-4D97-AF65-F5344CB8AC3E}">
        <p14:creationId xmlns:p14="http://schemas.microsoft.com/office/powerpoint/2010/main" val="1044393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8507</TotalTime>
  <Words>93</Words>
  <Application>Microsoft Macintosh PowerPoint</Application>
  <PresentationFormat>Widescreen</PresentationFormat>
  <Paragraphs>11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Competitor Logos &amp; Potential Ideas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Christa Kramer</dc:creator>
  <cp:lastModifiedBy>Christa Kramer</cp:lastModifiedBy>
  <cp:revision>6</cp:revision>
  <dcterms:created xsi:type="dcterms:W3CDTF">2025-06-18T01:44:08Z</dcterms:created>
  <dcterms:modified xsi:type="dcterms:W3CDTF">2025-06-23T23:31:46Z</dcterms:modified>
</cp:coreProperties>
</file>